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24598313" cy="139287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/>
    <p:restoredTop sz="94694"/>
  </p:normalViewPr>
  <p:slideViewPr>
    <p:cSldViewPr snapToGrid="0" snapToObjects="1">
      <p:cViewPr varScale="1">
        <p:scale>
          <a:sx n="63" d="100"/>
          <a:sy n="63" d="100"/>
        </p:scale>
        <p:origin x="50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4789" y="2279540"/>
            <a:ext cx="18448735" cy="4849260"/>
          </a:xfrm>
        </p:spPr>
        <p:txBody>
          <a:bodyPr anchor="b"/>
          <a:lstStyle>
            <a:lvl1pPr algn="ctr"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789" y="7315806"/>
            <a:ext cx="18448735" cy="3362883"/>
          </a:xfrm>
        </p:spPr>
        <p:txBody>
          <a:bodyPr/>
          <a:lstStyle>
            <a:lvl1pPr marL="0" indent="0" algn="ctr">
              <a:buNone/>
              <a:defRPr sz="4842"/>
            </a:lvl1pPr>
            <a:lvl2pPr marL="922447" indent="0" algn="ctr">
              <a:buNone/>
              <a:defRPr sz="4035"/>
            </a:lvl2pPr>
            <a:lvl3pPr marL="1844893" indent="0" algn="ctr">
              <a:buNone/>
              <a:defRPr sz="3632"/>
            </a:lvl3pPr>
            <a:lvl4pPr marL="2767340" indent="0" algn="ctr">
              <a:buNone/>
              <a:defRPr sz="3228"/>
            </a:lvl4pPr>
            <a:lvl5pPr marL="3689787" indent="0" algn="ctr">
              <a:buNone/>
              <a:defRPr sz="3228"/>
            </a:lvl5pPr>
            <a:lvl6pPr marL="4612234" indent="0" algn="ctr">
              <a:buNone/>
              <a:defRPr sz="3228"/>
            </a:lvl6pPr>
            <a:lvl7pPr marL="5534680" indent="0" algn="ctr">
              <a:buNone/>
              <a:defRPr sz="3228"/>
            </a:lvl7pPr>
            <a:lvl8pPr marL="6457127" indent="0" algn="ctr">
              <a:buNone/>
              <a:defRPr sz="3228"/>
            </a:lvl8pPr>
            <a:lvl9pPr marL="7379574" indent="0" algn="ctr">
              <a:buNone/>
              <a:defRPr sz="322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54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9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03168" y="741575"/>
            <a:ext cx="5304011" cy="1180395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91134" y="741575"/>
            <a:ext cx="15604555" cy="118039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095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5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22" y="3472510"/>
            <a:ext cx="21216045" cy="5793962"/>
          </a:xfrm>
        </p:spPr>
        <p:txBody>
          <a:bodyPr anchor="b"/>
          <a:lstStyle>
            <a:lvl1pPr>
              <a:defRPr sz="1210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8322" y="9321285"/>
            <a:ext cx="21216045" cy="3046908"/>
          </a:xfrm>
        </p:spPr>
        <p:txBody>
          <a:bodyPr/>
          <a:lstStyle>
            <a:lvl1pPr marL="0" indent="0">
              <a:buNone/>
              <a:defRPr sz="4842">
                <a:solidFill>
                  <a:schemeClr val="tx1">
                    <a:tint val="75000"/>
                  </a:schemeClr>
                </a:solidFill>
              </a:defRPr>
            </a:lvl1pPr>
            <a:lvl2pPr marL="922447" indent="0">
              <a:buNone/>
              <a:defRPr sz="4035">
                <a:solidFill>
                  <a:schemeClr val="tx1">
                    <a:tint val="75000"/>
                  </a:schemeClr>
                </a:solidFill>
              </a:defRPr>
            </a:lvl2pPr>
            <a:lvl3pPr marL="1844893" indent="0">
              <a:buNone/>
              <a:defRPr sz="3632">
                <a:solidFill>
                  <a:schemeClr val="tx1">
                    <a:tint val="75000"/>
                  </a:schemeClr>
                </a:solidFill>
              </a:defRPr>
            </a:lvl3pPr>
            <a:lvl4pPr marL="276734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4pPr>
            <a:lvl5pPr marL="368978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5pPr>
            <a:lvl6pPr marL="461223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6pPr>
            <a:lvl7pPr marL="5534680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7pPr>
            <a:lvl8pPr marL="6457127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8pPr>
            <a:lvl9pPr marL="7379574" indent="0">
              <a:buNone/>
              <a:defRPr sz="3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52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1134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52896" y="3707878"/>
            <a:ext cx="10454283" cy="883764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544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8" y="741577"/>
            <a:ext cx="21216045" cy="269224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4339" y="3414473"/>
            <a:ext cx="10406238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94339" y="5087854"/>
            <a:ext cx="10406238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452896" y="3414473"/>
            <a:ext cx="10457487" cy="1673381"/>
          </a:xfrm>
        </p:spPr>
        <p:txBody>
          <a:bodyPr anchor="b"/>
          <a:lstStyle>
            <a:lvl1pPr marL="0" indent="0">
              <a:buNone/>
              <a:defRPr sz="4842" b="1"/>
            </a:lvl1pPr>
            <a:lvl2pPr marL="922447" indent="0">
              <a:buNone/>
              <a:defRPr sz="4035" b="1"/>
            </a:lvl2pPr>
            <a:lvl3pPr marL="1844893" indent="0">
              <a:buNone/>
              <a:defRPr sz="3632" b="1"/>
            </a:lvl3pPr>
            <a:lvl4pPr marL="2767340" indent="0">
              <a:buNone/>
              <a:defRPr sz="3228" b="1"/>
            </a:lvl4pPr>
            <a:lvl5pPr marL="3689787" indent="0">
              <a:buNone/>
              <a:defRPr sz="3228" b="1"/>
            </a:lvl5pPr>
            <a:lvl6pPr marL="4612234" indent="0">
              <a:buNone/>
              <a:defRPr sz="3228" b="1"/>
            </a:lvl6pPr>
            <a:lvl7pPr marL="5534680" indent="0">
              <a:buNone/>
              <a:defRPr sz="3228" b="1"/>
            </a:lvl7pPr>
            <a:lvl8pPr marL="6457127" indent="0">
              <a:buNone/>
              <a:defRPr sz="3228" b="1"/>
            </a:lvl8pPr>
            <a:lvl9pPr marL="7379574" indent="0">
              <a:buNone/>
              <a:defRPr sz="322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452896" y="5087854"/>
            <a:ext cx="10457487" cy="7483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4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7487" y="2005479"/>
            <a:ext cx="12452896" cy="9898423"/>
          </a:xfrm>
        </p:spPr>
        <p:txBody>
          <a:bodyPr/>
          <a:lstStyle>
            <a:lvl1pPr>
              <a:defRPr sz="6456"/>
            </a:lvl1pPr>
            <a:lvl2pPr>
              <a:defRPr sz="5649"/>
            </a:lvl2pPr>
            <a:lvl3pPr>
              <a:defRPr sz="4842"/>
            </a:lvl3pPr>
            <a:lvl4pPr>
              <a:defRPr sz="4035"/>
            </a:lvl4pPr>
            <a:lvl5pPr>
              <a:defRPr sz="4035"/>
            </a:lvl5pPr>
            <a:lvl6pPr>
              <a:defRPr sz="4035"/>
            </a:lvl6pPr>
            <a:lvl7pPr>
              <a:defRPr sz="4035"/>
            </a:lvl7pPr>
            <a:lvl8pPr>
              <a:defRPr sz="4035"/>
            </a:lvl8pPr>
            <a:lvl9pPr>
              <a:defRPr sz="403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6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339" y="928582"/>
            <a:ext cx="7933596" cy="3250036"/>
          </a:xfrm>
        </p:spPr>
        <p:txBody>
          <a:bodyPr anchor="b"/>
          <a:lstStyle>
            <a:lvl1pPr>
              <a:defRPr sz="6456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57487" y="2005479"/>
            <a:ext cx="12452896" cy="9898423"/>
          </a:xfrm>
        </p:spPr>
        <p:txBody>
          <a:bodyPr anchor="t"/>
          <a:lstStyle>
            <a:lvl1pPr marL="0" indent="0">
              <a:buNone/>
              <a:defRPr sz="6456"/>
            </a:lvl1pPr>
            <a:lvl2pPr marL="922447" indent="0">
              <a:buNone/>
              <a:defRPr sz="5649"/>
            </a:lvl2pPr>
            <a:lvl3pPr marL="1844893" indent="0">
              <a:buNone/>
              <a:defRPr sz="4842"/>
            </a:lvl3pPr>
            <a:lvl4pPr marL="2767340" indent="0">
              <a:buNone/>
              <a:defRPr sz="4035"/>
            </a:lvl4pPr>
            <a:lvl5pPr marL="3689787" indent="0">
              <a:buNone/>
              <a:defRPr sz="4035"/>
            </a:lvl5pPr>
            <a:lvl6pPr marL="4612234" indent="0">
              <a:buNone/>
              <a:defRPr sz="4035"/>
            </a:lvl6pPr>
            <a:lvl7pPr marL="5534680" indent="0">
              <a:buNone/>
              <a:defRPr sz="4035"/>
            </a:lvl7pPr>
            <a:lvl8pPr marL="6457127" indent="0">
              <a:buNone/>
              <a:defRPr sz="4035"/>
            </a:lvl8pPr>
            <a:lvl9pPr marL="7379574" indent="0">
              <a:buNone/>
              <a:defRPr sz="4035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94339" y="4178617"/>
            <a:ext cx="7933596" cy="7741406"/>
          </a:xfrm>
        </p:spPr>
        <p:txBody>
          <a:bodyPr/>
          <a:lstStyle>
            <a:lvl1pPr marL="0" indent="0">
              <a:buNone/>
              <a:defRPr sz="3228"/>
            </a:lvl1pPr>
            <a:lvl2pPr marL="922447" indent="0">
              <a:buNone/>
              <a:defRPr sz="2825"/>
            </a:lvl2pPr>
            <a:lvl3pPr marL="1844893" indent="0">
              <a:buNone/>
              <a:defRPr sz="2421"/>
            </a:lvl3pPr>
            <a:lvl4pPr marL="2767340" indent="0">
              <a:buNone/>
              <a:defRPr sz="2018"/>
            </a:lvl4pPr>
            <a:lvl5pPr marL="3689787" indent="0">
              <a:buNone/>
              <a:defRPr sz="2018"/>
            </a:lvl5pPr>
            <a:lvl6pPr marL="4612234" indent="0">
              <a:buNone/>
              <a:defRPr sz="2018"/>
            </a:lvl6pPr>
            <a:lvl7pPr marL="5534680" indent="0">
              <a:buNone/>
              <a:defRPr sz="2018"/>
            </a:lvl7pPr>
            <a:lvl8pPr marL="6457127" indent="0">
              <a:buNone/>
              <a:defRPr sz="2018"/>
            </a:lvl8pPr>
            <a:lvl9pPr marL="7379574" indent="0">
              <a:buNone/>
              <a:defRPr sz="201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27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91134" y="741577"/>
            <a:ext cx="21216045" cy="26922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1134" y="3707878"/>
            <a:ext cx="21216045" cy="88376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91134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ED16C-6591-1541-9E13-D7CF9F0A4572}" type="datetimeFigureOut">
              <a:rPr lang="en-US" smtClean="0"/>
              <a:t>11/22/23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48191" y="12909865"/>
            <a:ext cx="8301931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372559" y="12909865"/>
            <a:ext cx="5534620" cy="7415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C79C4-407E-8F44-867F-4EF04C3A86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78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44893" rtl="0" eaLnBrk="1" latinLnBrk="0" hangingPunct="1">
        <a:lnSpc>
          <a:spcPct val="90000"/>
        </a:lnSpc>
        <a:spcBef>
          <a:spcPct val="0"/>
        </a:spcBef>
        <a:buNone/>
        <a:defRPr sz="88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1223" indent="-461223" algn="l" defTabSz="1844893" rtl="0" eaLnBrk="1" latinLnBrk="0" hangingPunct="1">
        <a:lnSpc>
          <a:spcPct val="90000"/>
        </a:lnSpc>
        <a:spcBef>
          <a:spcPts val="2018"/>
        </a:spcBef>
        <a:buFont typeface="Arial" panose="020B0604020202020204" pitchFamily="34" charset="0"/>
        <a:buChar char="•"/>
        <a:defRPr sz="5649" kern="1200">
          <a:solidFill>
            <a:schemeClr val="tx1"/>
          </a:solidFill>
          <a:latin typeface="+mn-lt"/>
          <a:ea typeface="+mn-ea"/>
          <a:cs typeface="+mn-cs"/>
        </a:defRPr>
      </a:lvl1pPr>
      <a:lvl2pPr marL="138367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842" kern="1200">
          <a:solidFill>
            <a:schemeClr val="tx1"/>
          </a:solidFill>
          <a:latin typeface="+mn-lt"/>
          <a:ea typeface="+mn-ea"/>
          <a:cs typeface="+mn-cs"/>
        </a:defRPr>
      </a:lvl2pPr>
      <a:lvl3pPr marL="230611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4035" kern="1200">
          <a:solidFill>
            <a:schemeClr val="tx1"/>
          </a:solidFill>
          <a:latin typeface="+mn-lt"/>
          <a:ea typeface="+mn-ea"/>
          <a:cs typeface="+mn-cs"/>
        </a:defRPr>
      </a:lvl3pPr>
      <a:lvl4pPr marL="322856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415101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507345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995904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918350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840797" indent="-461223" algn="l" defTabSz="1844893" rtl="0" eaLnBrk="1" latinLnBrk="0" hangingPunct="1">
        <a:lnSpc>
          <a:spcPct val="90000"/>
        </a:lnSpc>
        <a:spcBef>
          <a:spcPts val="1009"/>
        </a:spcBef>
        <a:buFont typeface="Arial" panose="020B0604020202020204" pitchFamily="34" charset="0"/>
        <a:buChar char="•"/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1pPr>
      <a:lvl2pPr marL="92244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2pPr>
      <a:lvl3pPr marL="1844893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3pPr>
      <a:lvl4pPr marL="276734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4pPr>
      <a:lvl5pPr marL="368978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5pPr>
      <a:lvl6pPr marL="461223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6pPr>
      <a:lvl7pPr marL="5534680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7pPr>
      <a:lvl8pPr marL="6457127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8pPr>
      <a:lvl9pPr marL="7379574" algn="l" defTabSz="1844893" rtl="0" eaLnBrk="1" latinLnBrk="0" hangingPunct="1">
        <a:defRPr sz="36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7DA29-F171-5E42-B6D1-27FD755ED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38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38BD6B-2425-0C4F-B557-B0FC79EA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6DA69C-EEC0-454D-BDCD-E4FB9D25E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8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98EF6B-19A7-864C-BD90-BA294CF75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79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AB3A7-7991-8E4E-9A1E-9BE8711B3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1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243EB-BD11-6F43-A280-FAFA1504D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3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1144DD-2111-2B40-8A80-5CA7A3608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89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74E220-F981-FF4E-B603-A4621218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0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B3279B-8F4F-F24D-86DD-3E1ED789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80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3B3280-C41D-F248-8BC9-DB6A23E68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5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268BEA-3143-534D-9DBB-66AE3B711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7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A267C9-EAFB-2D48-BCD0-CA627048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20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4D0355-F68B-E74F-B1DD-628B06FB1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18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C4837-E732-3245-8BEC-778ABA6DF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8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8A064-866E-FE4C-AF39-B53A0FD44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3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D61E39-D98D-4145-B8B0-4531EFC00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0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FAC22-2332-604F-B308-8834D3123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87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840F0-6882-0F48-AEF3-ADD4A776B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8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CAC319-E494-944A-8323-71848D023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6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E6086-FD43-E741-958F-8EF81A471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3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79B7D7-B56A-A54A-8132-E48D831B2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4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0425C0-B80D-1F4B-B38E-F26D58F60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11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9350A4-0BB2-7349-938A-AD16C5C5A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0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DCCBC-9A4D-614F-9106-421C343FB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6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B1941E-D502-F949-B0F4-E90A62439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48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82B73-0885-334D-A75C-C1734796C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141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5BE82-EC8C-F541-8236-D82C62B79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19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4B303B-5BE0-7946-A0B5-8E5C8ABD1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59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00972-9252-434A-B7B0-BB53D7BF5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2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08E4CB-CA79-7C47-9B88-DED8994F0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70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CDEB3-098E-BC41-BB3E-4BDC0E76C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4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580062-42B0-4A41-BDDE-F4B9C8B30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93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CD4BA0-0123-FF42-86EF-CCA1C4D2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95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A8B7B7-C545-4141-8913-70312C2D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15E9A-3ADC-A644-A170-04003B524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1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71B984-37FB-8B48-A470-60B71CC2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6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85ED0-EBF1-C64E-AB5E-1F50BF4B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EB739-C68A-F14F-A1EE-8DC9564BD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3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16E57-C007-6646-AD41-2815565C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09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943ADB-E74F-8B4A-BEBC-E5CAD8616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4762"/>
            <a:ext cx="24587200" cy="139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17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4" ma:contentTypeDescription="Create a new document." ma:contentTypeScope="" ma:versionID="6e0761fb5403073ed6c9e0230868e940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4c3c2815ddce23b600af5000d2f90e71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79366D-F225-4318-A4B0-D09C45582B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7D8EF0-DB2B-45C6-A569-90272AB492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</TotalTime>
  <Words>0</Words>
  <Application>Microsoft Macintosh PowerPoint</Application>
  <PresentationFormat>Custom</PresentationFormat>
  <Paragraphs>0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Luke Thomas</dc:creator>
  <cp:lastModifiedBy>Amy Strachan</cp:lastModifiedBy>
  <cp:revision>2</cp:revision>
  <dcterms:created xsi:type="dcterms:W3CDTF">2021-06-09T09:20:57Z</dcterms:created>
  <dcterms:modified xsi:type="dcterms:W3CDTF">2023-11-22T10:28:35Z</dcterms:modified>
</cp:coreProperties>
</file>